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6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1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1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09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84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7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4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01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87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7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3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2473B-A223-42F8-A230-26A87AE11BCA}" type="datetimeFigureOut">
              <a:rPr lang="en-US" smtClean="0"/>
              <a:t>11.04.2019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7111F-5CAD-43A2-A207-88E44A7B2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2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a-GE" sz="4000" dirty="0" smtClean="0"/>
              <a:t>კორუფცია და ანტიკორუფციული პოლიტიკა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a-GE" dirty="0" smtClean="0"/>
          </a:p>
          <a:p>
            <a:r>
              <a:rPr lang="ka-GE" dirty="0" smtClean="0"/>
              <a:t>საზოგადოებრივი აზრის კვლევა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790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10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21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19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56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ინფორმაცია გამოკითხვის შესახებ</a:t>
            </a:r>
            <a:endParaRPr lang="ka-G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9418"/>
            <a:ext cx="10515600" cy="4597545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ka-GE" b="1" dirty="0" smtClean="0"/>
              <a:t>გამოკითხვა წარმომადგენლობითია:</a:t>
            </a:r>
            <a:r>
              <a:rPr lang="ka-GE" dirty="0"/>
              <a:t> საქართველოს ზრდასრული </a:t>
            </a:r>
            <a:r>
              <a:rPr lang="ka-GE" dirty="0" smtClean="0"/>
              <a:t>მოსახლეობის </a:t>
            </a:r>
            <a:r>
              <a:rPr lang="ka-GE" dirty="0"/>
              <a:t>(18 </a:t>
            </a:r>
            <a:r>
              <a:rPr lang="ka-GE" dirty="0" smtClean="0"/>
              <a:t>წლის და უფროსი), </a:t>
            </a:r>
            <a:r>
              <a:rPr lang="ka-GE" dirty="0"/>
              <a:t>გარდა ეთნიკური უმცირესობებით კომპაქტურად დასახლებული არეალებისა და აფხაზეთისა და სამხრეთ ოსეთის ოკუპირებული ტერიტორიებისა.  </a:t>
            </a:r>
            <a:endParaRPr lang="ka-GE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ka-GE" dirty="0"/>
              <a:t/>
            </a:r>
            <a:br>
              <a:rPr lang="ka-GE" dirty="0"/>
            </a:br>
            <a:r>
              <a:rPr lang="ka-GE" b="1" dirty="0"/>
              <a:t>შერჩევის დიზაინი:</a:t>
            </a:r>
            <a:r>
              <a:rPr lang="ka-GE" dirty="0"/>
              <a:t> სტრატიფიცირებული მრავალსაფეხურიანი </a:t>
            </a:r>
            <a:r>
              <a:rPr lang="ka-GE" dirty="0" smtClean="0"/>
              <a:t>კლასტერული </a:t>
            </a:r>
            <a:r>
              <a:rPr lang="ka-GE" dirty="0"/>
              <a:t>შერჩევა.</a:t>
            </a:r>
            <a:br>
              <a:rPr lang="ka-GE" dirty="0"/>
            </a:br>
            <a:r>
              <a:rPr lang="ka-GE" dirty="0"/>
              <a:t/>
            </a:r>
            <a:br>
              <a:rPr lang="ka-GE" dirty="0"/>
            </a:br>
            <a:r>
              <a:rPr lang="ka-GE" b="1" dirty="0" smtClean="0"/>
              <a:t>გამოკითხული ადამიანების რაოდენობა:</a:t>
            </a:r>
            <a:r>
              <a:rPr lang="ka-GE" dirty="0"/>
              <a:t> </a:t>
            </a:r>
            <a:r>
              <a:rPr lang="en-US" dirty="0" smtClean="0"/>
              <a:t>2087</a:t>
            </a:r>
            <a:r>
              <a:rPr lang="ka-GE" dirty="0" smtClean="0"/>
              <a:t> </a:t>
            </a:r>
            <a:r>
              <a:rPr lang="ka-GE" dirty="0"/>
              <a:t>რესპონდენტი. </a:t>
            </a:r>
            <a:br>
              <a:rPr lang="ka-GE" dirty="0"/>
            </a:br>
            <a:r>
              <a:rPr lang="ka-GE" dirty="0"/>
              <a:t/>
            </a:r>
            <a:br>
              <a:rPr lang="ka-GE" dirty="0"/>
            </a:br>
            <a:r>
              <a:rPr lang="ka-GE" b="1" dirty="0" smtClean="0"/>
              <a:t>გამოპასუხება:</a:t>
            </a:r>
            <a:r>
              <a:rPr lang="ka-GE" dirty="0"/>
              <a:t> 3</a:t>
            </a:r>
            <a:r>
              <a:rPr lang="ka-GE" dirty="0" smtClean="0"/>
              <a:t>8%.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ka-GE" sz="2700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ka-GE" sz="2700" b="1" dirty="0" smtClean="0"/>
              <a:t>საშუალო </a:t>
            </a:r>
            <a:r>
              <a:rPr lang="ka-GE" sz="2700" b="1" dirty="0"/>
              <a:t>ცდომილება: </a:t>
            </a:r>
            <a:r>
              <a:rPr lang="en-US" sz="2700" b="1" dirty="0" smtClean="0"/>
              <a:t>2,3</a:t>
            </a:r>
            <a:r>
              <a:rPr lang="ka-GE" sz="2700" dirty="0" smtClean="0"/>
              <a:t>%</a:t>
            </a:r>
            <a:r>
              <a:rPr lang="ka-GE" dirty="0"/>
              <a:t/>
            </a:r>
            <a:br>
              <a:rPr lang="ka-GE" dirty="0"/>
            </a:br>
            <a:r>
              <a:rPr lang="ka-GE" dirty="0"/>
              <a:t/>
            </a:r>
            <a:br>
              <a:rPr lang="ka-GE" dirty="0"/>
            </a:br>
            <a:r>
              <a:rPr lang="ka-GE" b="1" dirty="0"/>
              <a:t>გამოკითხვის მეთოდი:</a:t>
            </a:r>
            <a:r>
              <a:rPr lang="ka-GE" dirty="0"/>
              <a:t> კომპიუტერის მეშვეობით პირისპირი გამოკითხვა (</a:t>
            </a:r>
            <a:r>
              <a:rPr lang="en-GB" dirty="0"/>
              <a:t>CAPI).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ka-GE" b="1" dirty="0"/>
              <a:t>ინტერვიუს </a:t>
            </a:r>
            <a:r>
              <a:rPr lang="ka-GE" b="1" dirty="0" smtClean="0"/>
              <a:t>ენა:</a:t>
            </a:r>
            <a:r>
              <a:rPr lang="ka-GE" dirty="0"/>
              <a:t> ქართული.</a:t>
            </a:r>
            <a:br>
              <a:rPr lang="ka-GE" dirty="0"/>
            </a:br>
            <a:r>
              <a:rPr lang="ka-GE" dirty="0"/>
              <a:t/>
            </a:r>
            <a:br>
              <a:rPr lang="ka-GE" dirty="0"/>
            </a:br>
            <a:r>
              <a:rPr lang="ka-GE" b="1" dirty="0"/>
              <a:t>საველე სამუშაოების თარიღები:</a:t>
            </a:r>
            <a:r>
              <a:rPr lang="ka-GE" dirty="0"/>
              <a:t> </a:t>
            </a:r>
            <a:r>
              <a:rPr lang="ka-GE" dirty="0" smtClean="0"/>
              <a:t>20 თებერვალი</a:t>
            </a:r>
            <a:r>
              <a:rPr lang="en-US" dirty="0" smtClean="0"/>
              <a:t> – </a:t>
            </a:r>
            <a:r>
              <a:rPr lang="ka-GE" dirty="0" smtClean="0"/>
              <a:t>5</a:t>
            </a:r>
            <a:r>
              <a:rPr lang="en-US" dirty="0" smtClean="0"/>
              <a:t> </a:t>
            </a:r>
            <a:r>
              <a:rPr lang="ka-GE" dirty="0" smtClean="0"/>
              <a:t>მარტი</a:t>
            </a:r>
            <a:r>
              <a:rPr lang="en-US" dirty="0" smtClean="0"/>
              <a:t>, </a:t>
            </a:r>
            <a:r>
              <a:rPr lang="ka-GE" dirty="0" smtClean="0"/>
              <a:t>2019</a:t>
            </a:r>
            <a:r>
              <a:rPr lang="ka-GE" dirty="0"/>
              <a:t/>
            </a:r>
            <a:br>
              <a:rPr lang="ka-GE" dirty="0"/>
            </a:br>
            <a:r>
              <a:rPr lang="ka-GE" dirty="0"/>
              <a:t/>
            </a:r>
            <a:br>
              <a:rPr lang="ka-GE" dirty="0"/>
            </a:br>
            <a:r>
              <a:rPr lang="ka-GE" b="1" dirty="0"/>
              <a:t>შედეგები შეწონილია.</a:t>
            </a:r>
            <a:r>
              <a:rPr lang="ka-GE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93635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45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11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46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39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4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26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289288"/>
            <a:ext cx="8657070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75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13</Words>
  <Application>Microsoft Office PowerPoint</Application>
  <PresentationFormat>Widescreen</PresentationFormat>
  <Paragraphs>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Sylfaen</vt:lpstr>
      <vt:lpstr>Office Theme</vt:lpstr>
      <vt:lpstr>კორუფცია და ანტიკორუფციული პოლიტიკა</vt:lpstr>
      <vt:lpstr>ინფორმაცია გამოკითხვის შესახებ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Erekle Urushadze</dc:creator>
  <cp:lastModifiedBy>Erekle Urushadze</cp:lastModifiedBy>
  <cp:revision>4</cp:revision>
  <dcterms:created xsi:type="dcterms:W3CDTF">2019-04-11T07:03:55Z</dcterms:created>
  <dcterms:modified xsi:type="dcterms:W3CDTF">2019-04-11T09:27:59Z</dcterms:modified>
</cp:coreProperties>
</file>